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46"/>
    <p:restoredTop sz="94663"/>
  </p:normalViewPr>
  <p:slideViewPr>
    <p:cSldViewPr snapToGrid="0" snapToObjects="1">
      <p:cViewPr varScale="1">
        <p:scale>
          <a:sx n="145" d="100"/>
          <a:sy n="145" d="100"/>
        </p:scale>
        <p:origin x="192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11/30/21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11/30/21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11/30/21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11/30/21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1-11%20Webinars/FHIR-Terminology-Part-1-2021-11-30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HL7</a:t>
            </a:r>
            <a:r>
              <a:rPr lang="en-US" sz="3200" baseline="30000" dirty="0"/>
              <a:t>®</a:t>
            </a:r>
            <a:r>
              <a:rPr lang="en-US" sz="3200" dirty="0"/>
              <a:t> FHIR</a:t>
            </a:r>
            <a:r>
              <a:rPr lang="en-US" sz="3200" baseline="30000" dirty="0"/>
              <a:t>® </a:t>
            </a:r>
            <a:r>
              <a:rPr lang="en-US" sz="3200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2021-11-30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</a:t>
            </a:r>
            <a:r>
              <a:rPr lang="en-US" sz="1800">
                <a:hlinkClick r:id="rId2"/>
              </a:rPr>
              <a:t>/FHIR/documents/blob/master/presentations/2021-11%20Webinars/FHIR-Terminology-Part-1-2021-11-30.pptx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The MITRE Corp.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19+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Joint project of HL7 and SNOMED International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13965</TotalTime>
  <Words>2810</Words>
  <Application>Microsoft Macintosh PowerPoint</Application>
  <PresentationFormat>On-screen Show (16:9)</PresentationFormat>
  <Paragraphs>381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HL7® FHIR® Terminology</vt:lpstr>
      <vt:lpstr>This presentation</vt:lpstr>
      <vt:lpstr>Who am I?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142</cp:revision>
  <dcterms:created xsi:type="dcterms:W3CDTF">2019-05-01T16:23:47Z</dcterms:created>
  <dcterms:modified xsi:type="dcterms:W3CDTF">2021-12-01T05:29:16Z</dcterms:modified>
</cp:coreProperties>
</file>